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9" r:id="rId3"/>
    <p:sldId id="263" r:id="rId4"/>
    <p:sldId id="266" r:id="rId5"/>
    <p:sldId id="269" r:id="rId6"/>
    <p:sldId id="264" r:id="rId7"/>
    <p:sldId id="265" r:id="rId8"/>
    <p:sldId id="268" r:id="rId9"/>
    <p:sldId id="271" r:id="rId10"/>
    <p:sldId id="273" r:id="rId11"/>
    <p:sldId id="27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B1D44A4-4404-004C-A9E6-771E0F9A6EE8}">
          <p14:sldIdLst>
            <p14:sldId id="256"/>
            <p14:sldId id="259"/>
            <p14:sldId id="263"/>
            <p14:sldId id="266"/>
            <p14:sldId id="269"/>
            <p14:sldId id="264"/>
            <p14:sldId id="265"/>
            <p14:sldId id="268"/>
            <p14:sldId id="271"/>
            <p14:sldId id="273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DE3E57-92A8-4156-A250-4C1FFBA5A104}" v="17" dt="2022-11-14T16:57:15.784"/>
    <p1510:client id="{EEA21FC6-6FF4-0344-A4B2-98C7A93FDE90}" v="1023" dt="2022-11-14T23:05:00.5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39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32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355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E2AA16-3CBD-EF48-B2A0-A1E0374540DA}" type="doc">
      <dgm:prSet loTypeId="urn:microsoft.com/office/officeart/2005/8/layout/hList9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FFFE536D-C5E1-6A49-B83C-F461E7791A26}">
      <dgm:prSet phldrT="[Text]"/>
      <dgm:spPr/>
      <dgm:t>
        <a:bodyPr/>
        <a:lstStyle/>
        <a:p>
          <a:r>
            <a:rPr lang="en-GB" dirty="0"/>
            <a:t>Road Users of Today</a:t>
          </a:r>
        </a:p>
      </dgm:t>
    </dgm:pt>
    <dgm:pt modelId="{784C1010-473D-174C-A1E9-875693ED4D14}" type="parTrans" cxnId="{D40C75CC-91A4-2542-AE6B-CAA725423AA6}">
      <dgm:prSet/>
      <dgm:spPr/>
      <dgm:t>
        <a:bodyPr/>
        <a:lstStyle/>
        <a:p>
          <a:endParaRPr lang="en-GB"/>
        </a:p>
      </dgm:t>
    </dgm:pt>
    <dgm:pt modelId="{A6C652B1-6316-134F-B2DE-2128C17DA8F0}" type="sibTrans" cxnId="{D40C75CC-91A4-2542-AE6B-CAA725423AA6}">
      <dgm:prSet/>
      <dgm:spPr/>
      <dgm:t>
        <a:bodyPr/>
        <a:lstStyle/>
        <a:p>
          <a:endParaRPr lang="en-GB"/>
        </a:p>
      </dgm:t>
    </dgm:pt>
    <dgm:pt modelId="{7CC9320F-00DF-A04A-9A87-07C09EA3C152}">
      <dgm:prSet phldrT="[Text]"/>
      <dgm:spPr/>
      <dgm:t>
        <a:bodyPr/>
        <a:lstStyle/>
        <a:p>
          <a:r>
            <a:rPr lang="en-GB" dirty="0"/>
            <a:t>Background</a:t>
          </a:r>
        </a:p>
      </dgm:t>
    </dgm:pt>
    <dgm:pt modelId="{945FD0FA-9518-7E47-922A-BF2843923E1F}" type="parTrans" cxnId="{1F2EA902-5781-334B-A30D-1A96477DF6B6}">
      <dgm:prSet/>
      <dgm:spPr/>
      <dgm:t>
        <a:bodyPr/>
        <a:lstStyle/>
        <a:p>
          <a:endParaRPr lang="en-GB"/>
        </a:p>
      </dgm:t>
    </dgm:pt>
    <dgm:pt modelId="{0F68B8B3-CCE4-834D-82A5-C5165C173C29}" type="sibTrans" cxnId="{1F2EA902-5781-334B-A30D-1A96477DF6B6}">
      <dgm:prSet/>
      <dgm:spPr/>
      <dgm:t>
        <a:bodyPr/>
        <a:lstStyle/>
        <a:p>
          <a:endParaRPr lang="en-GB"/>
        </a:p>
      </dgm:t>
    </dgm:pt>
    <dgm:pt modelId="{BCB6BA5F-C963-314C-B648-E1ACE0573905}">
      <dgm:prSet phldrT="[Text]"/>
      <dgm:spPr/>
      <dgm:t>
        <a:bodyPr/>
        <a:lstStyle/>
        <a:p>
          <a:r>
            <a:rPr lang="en-GB" dirty="0"/>
            <a:t>Road Users &amp; Dynamic Environment</a:t>
          </a:r>
        </a:p>
      </dgm:t>
    </dgm:pt>
    <dgm:pt modelId="{21BE83DB-E6A5-EA40-BCF7-6B0592F1A7C4}" type="parTrans" cxnId="{BEA7EC64-05C3-A64C-8D77-61B0C348B8BD}">
      <dgm:prSet/>
      <dgm:spPr/>
      <dgm:t>
        <a:bodyPr/>
        <a:lstStyle/>
        <a:p>
          <a:endParaRPr lang="en-GB"/>
        </a:p>
      </dgm:t>
    </dgm:pt>
    <dgm:pt modelId="{3780697D-9A78-0142-A0BD-EC873729A7D2}" type="sibTrans" cxnId="{BEA7EC64-05C3-A64C-8D77-61B0C348B8BD}">
      <dgm:prSet/>
      <dgm:spPr/>
      <dgm:t>
        <a:bodyPr/>
        <a:lstStyle/>
        <a:p>
          <a:endParaRPr lang="en-GB"/>
        </a:p>
      </dgm:t>
    </dgm:pt>
    <dgm:pt modelId="{F3CB72E2-23B9-3A43-B6B4-D9AC5C259C9F}">
      <dgm:prSet phldrT="[Text]"/>
      <dgm:spPr/>
      <dgm:t>
        <a:bodyPr/>
        <a:lstStyle/>
        <a:p>
          <a:r>
            <a:rPr lang="en-GB" dirty="0"/>
            <a:t>Road Users of Tomorrow</a:t>
          </a:r>
        </a:p>
      </dgm:t>
    </dgm:pt>
    <dgm:pt modelId="{6F86E80F-B54F-D84E-BEA5-1AA9CED769B7}" type="parTrans" cxnId="{94E09F7A-F0AC-424E-B335-6B4E9429740F}">
      <dgm:prSet/>
      <dgm:spPr/>
      <dgm:t>
        <a:bodyPr/>
        <a:lstStyle/>
        <a:p>
          <a:endParaRPr lang="en-GB"/>
        </a:p>
      </dgm:t>
    </dgm:pt>
    <dgm:pt modelId="{3B7D91B0-FAD5-E74A-B7BA-DDE308B76819}" type="sibTrans" cxnId="{94E09F7A-F0AC-424E-B335-6B4E9429740F}">
      <dgm:prSet/>
      <dgm:spPr/>
      <dgm:t>
        <a:bodyPr/>
        <a:lstStyle/>
        <a:p>
          <a:endParaRPr lang="en-GB"/>
        </a:p>
      </dgm:t>
    </dgm:pt>
    <dgm:pt modelId="{DD8C1916-9546-0B42-9461-2BF5AF61A4BD}">
      <dgm:prSet phldrT="[Text]"/>
      <dgm:spPr/>
      <dgm:t>
        <a:bodyPr/>
        <a:lstStyle/>
        <a:p>
          <a:r>
            <a:rPr lang="en-GB" dirty="0"/>
            <a:t>Short Term Future</a:t>
          </a:r>
        </a:p>
      </dgm:t>
    </dgm:pt>
    <dgm:pt modelId="{CACFB396-9DEE-BE43-9FA0-8F6B911DB246}" type="parTrans" cxnId="{20307B2A-A282-B54C-987D-653CA523CD6C}">
      <dgm:prSet/>
      <dgm:spPr/>
      <dgm:t>
        <a:bodyPr/>
        <a:lstStyle/>
        <a:p>
          <a:endParaRPr lang="en-GB"/>
        </a:p>
      </dgm:t>
    </dgm:pt>
    <dgm:pt modelId="{E03C21EE-CB7C-2047-BADE-41550C20B712}" type="sibTrans" cxnId="{20307B2A-A282-B54C-987D-653CA523CD6C}">
      <dgm:prSet/>
      <dgm:spPr/>
      <dgm:t>
        <a:bodyPr/>
        <a:lstStyle/>
        <a:p>
          <a:endParaRPr lang="en-GB"/>
        </a:p>
      </dgm:t>
    </dgm:pt>
    <dgm:pt modelId="{7F617F59-0193-FA48-B364-0B6F9B62584A}">
      <dgm:prSet phldrT="[Text]"/>
      <dgm:spPr/>
      <dgm:t>
        <a:bodyPr/>
        <a:lstStyle/>
        <a:p>
          <a:r>
            <a:rPr lang="en-GB" dirty="0"/>
            <a:t>Long Term Future</a:t>
          </a:r>
        </a:p>
      </dgm:t>
    </dgm:pt>
    <dgm:pt modelId="{F94BBE7E-1771-E043-9F58-202CFFF59391}" type="parTrans" cxnId="{2CF4C79D-62BF-0B4B-BCB1-6F42DFC08B6D}">
      <dgm:prSet/>
      <dgm:spPr/>
      <dgm:t>
        <a:bodyPr/>
        <a:lstStyle/>
        <a:p>
          <a:endParaRPr lang="en-GB"/>
        </a:p>
      </dgm:t>
    </dgm:pt>
    <dgm:pt modelId="{CABF461F-07C4-9146-8E4A-F04983F90BF2}" type="sibTrans" cxnId="{2CF4C79D-62BF-0B4B-BCB1-6F42DFC08B6D}">
      <dgm:prSet/>
      <dgm:spPr/>
      <dgm:t>
        <a:bodyPr/>
        <a:lstStyle/>
        <a:p>
          <a:endParaRPr lang="en-GB"/>
        </a:p>
      </dgm:t>
    </dgm:pt>
    <dgm:pt modelId="{32F3A5B6-A7D5-1345-ADD2-3B0B3BAE4FA2}" type="pres">
      <dgm:prSet presAssocID="{3DE2AA16-3CBD-EF48-B2A0-A1E0374540DA}" presName="list" presStyleCnt="0">
        <dgm:presLayoutVars>
          <dgm:dir/>
          <dgm:animLvl val="lvl"/>
        </dgm:presLayoutVars>
      </dgm:prSet>
      <dgm:spPr/>
    </dgm:pt>
    <dgm:pt modelId="{08D7B90C-6148-294A-8457-95386AA98752}" type="pres">
      <dgm:prSet presAssocID="{FFFE536D-C5E1-6A49-B83C-F461E7791A26}" presName="posSpace" presStyleCnt="0"/>
      <dgm:spPr/>
    </dgm:pt>
    <dgm:pt modelId="{95FE5232-031B-214F-8C7B-A33896E7DA69}" type="pres">
      <dgm:prSet presAssocID="{FFFE536D-C5E1-6A49-B83C-F461E7791A26}" presName="vertFlow" presStyleCnt="0"/>
      <dgm:spPr/>
    </dgm:pt>
    <dgm:pt modelId="{ACAA68C8-FF7E-5241-9DB7-EF259111B03B}" type="pres">
      <dgm:prSet presAssocID="{FFFE536D-C5E1-6A49-B83C-F461E7791A26}" presName="topSpace" presStyleCnt="0"/>
      <dgm:spPr/>
    </dgm:pt>
    <dgm:pt modelId="{D5B87DFD-D9FF-4448-9827-707A837869AD}" type="pres">
      <dgm:prSet presAssocID="{FFFE536D-C5E1-6A49-B83C-F461E7791A26}" presName="firstComp" presStyleCnt="0"/>
      <dgm:spPr/>
    </dgm:pt>
    <dgm:pt modelId="{6B26048D-4D2E-1842-8733-57951A791DD7}" type="pres">
      <dgm:prSet presAssocID="{FFFE536D-C5E1-6A49-B83C-F461E7791A26}" presName="firstChild" presStyleLbl="bgAccFollowNode1" presStyleIdx="0" presStyleCnt="4"/>
      <dgm:spPr/>
    </dgm:pt>
    <dgm:pt modelId="{C61377DA-DCA1-D440-8FE3-922E6505DC73}" type="pres">
      <dgm:prSet presAssocID="{FFFE536D-C5E1-6A49-B83C-F461E7791A26}" presName="firstChildTx" presStyleLbl="bgAccFollowNode1" presStyleIdx="0" presStyleCnt="4">
        <dgm:presLayoutVars>
          <dgm:bulletEnabled val="1"/>
        </dgm:presLayoutVars>
      </dgm:prSet>
      <dgm:spPr/>
    </dgm:pt>
    <dgm:pt modelId="{81175B28-AC11-164B-A857-F45F52AFE91B}" type="pres">
      <dgm:prSet presAssocID="{BCB6BA5F-C963-314C-B648-E1ACE0573905}" presName="comp" presStyleCnt="0"/>
      <dgm:spPr/>
    </dgm:pt>
    <dgm:pt modelId="{19EE6C53-13A8-1149-8B30-F248140D51C4}" type="pres">
      <dgm:prSet presAssocID="{BCB6BA5F-C963-314C-B648-E1ACE0573905}" presName="child" presStyleLbl="bgAccFollowNode1" presStyleIdx="1" presStyleCnt="4"/>
      <dgm:spPr/>
    </dgm:pt>
    <dgm:pt modelId="{FBE0B1D6-BD32-654D-BA06-5367BB3C4952}" type="pres">
      <dgm:prSet presAssocID="{BCB6BA5F-C963-314C-B648-E1ACE0573905}" presName="childTx" presStyleLbl="bgAccFollowNode1" presStyleIdx="1" presStyleCnt="4">
        <dgm:presLayoutVars>
          <dgm:bulletEnabled val="1"/>
        </dgm:presLayoutVars>
      </dgm:prSet>
      <dgm:spPr/>
    </dgm:pt>
    <dgm:pt modelId="{FB2A0480-5C0D-B04B-B3C1-6AC720133D35}" type="pres">
      <dgm:prSet presAssocID="{FFFE536D-C5E1-6A49-B83C-F461E7791A26}" presName="negSpace" presStyleCnt="0"/>
      <dgm:spPr/>
    </dgm:pt>
    <dgm:pt modelId="{F0D14B51-648C-4E48-A663-920533991A11}" type="pres">
      <dgm:prSet presAssocID="{FFFE536D-C5E1-6A49-B83C-F461E7791A26}" presName="circle" presStyleLbl="node1" presStyleIdx="0" presStyleCnt="2"/>
      <dgm:spPr/>
    </dgm:pt>
    <dgm:pt modelId="{26297B8A-B1CB-B344-BE5D-B959AC3744CE}" type="pres">
      <dgm:prSet presAssocID="{A6C652B1-6316-134F-B2DE-2128C17DA8F0}" presName="transSpace" presStyleCnt="0"/>
      <dgm:spPr/>
    </dgm:pt>
    <dgm:pt modelId="{6418F421-04D4-6C44-8DE7-393CBD631AED}" type="pres">
      <dgm:prSet presAssocID="{F3CB72E2-23B9-3A43-B6B4-D9AC5C259C9F}" presName="posSpace" presStyleCnt="0"/>
      <dgm:spPr/>
    </dgm:pt>
    <dgm:pt modelId="{77139D1F-33D5-A443-AD29-BFCD6A81FAAD}" type="pres">
      <dgm:prSet presAssocID="{F3CB72E2-23B9-3A43-B6B4-D9AC5C259C9F}" presName="vertFlow" presStyleCnt="0"/>
      <dgm:spPr/>
    </dgm:pt>
    <dgm:pt modelId="{ABEF193E-77A9-2643-A67A-FF091AE599C3}" type="pres">
      <dgm:prSet presAssocID="{F3CB72E2-23B9-3A43-B6B4-D9AC5C259C9F}" presName="topSpace" presStyleCnt="0"/>
      <dgm:spPr/>
    </dgm:pt>
    <dgm:pt modelId="{361B55EB-2387-3149-AB20-36C10D1F50CE}" type="pres">
      <dgm:prSet presAssocID="{F3CB72E2-23B9-3A43-B6B4-D9AC5C259C9F}" presName="firstComp" presStyleCnt="0"/>
      <dgm:spPr/>
    </dgm:pt>
    <dgm:pt modelId="{3D00F01B-8A22-5243-B7CC-638FF9BA1CBB}" type="pres">
      <dgm:prSet presAssocID="{F3CB72E2-23B9-3A43-B6B4-D9AC5C259C9F}" presName="firstChild" presStyleLbl="bgAccFollowNode1" presStyleIdx="2" presStyleCnt="4"/>
      <dgm:spPr/>
    </dgm:pt>
    <dgm:pt modelId="{D1A9CAAB-84C2-A547-BB0A-E564CCEFA4D9}" type="pres">
      <dgm:prSet presAssocID="{F3CB72E2-23B9-3A43-B6B4-D9AC5C259C9F}" presName="firstChildTx" presStyleLbl="bgAccFollowNode1" presStyleIdx="2" presStyleCnt="4">
        <dgm:presLayoutVars>
          <dgm:bulletEnabled val="1"/>
        </dgm:presLayoutVars>
      </dgm:prSet>
      <dgm:spPr/>
    </dgm:pt>
    <dgm:pt modelId="{B2BDF284-0F81-8E40-877B-ACBF8E6BF837}" type="pres">
      <dgm:prSet presAssocID="{7F617F59-0193-FA48-B364-0B6F9B62584A}" presName="comp" presStyleCnt="0"/>
      <dgm:spPr/>
    </dgm:pt>
    <dgm:pt modelId="{6AD16E00-E0F9-3547-B7C9-1F684F2CC7F2}" type="pres">
      <dgm:prSet presAssocID="{7F617F59-0193-FA48-B364-0B6F9B62584A}" presName="child" presStyleLbl="bgAccFollowNode1" presStyleIdx="3" presStyleCnt="4"/>
      <dgm:spPr/>
    </dgm:pt>
    <dgm:pt modelId="{459118E5-6348-C848-A4DE-40B6A0E0529C}" type="pres">
      <dgm:prSet presAssocID="{7F617F59-0193-FA48-B364-0B6F9B62584A}" presName="childTx" presStyleLbl="bgAccFollowNode1" presStyleIdx="3" presStyleCnt="4">
        <dgm:presLayoutVars>
          <dgm:bulletEnabled val="1"/>
        </dgm:presLayoutVars>
      </dgm:prSet>
      <dgm:spPr/>
    </dgm:pt>
    <dgm:pt modelId="{B281E8C7-0FB1-DA4B-8139-E565A6211843}" type="pres">
      <dgm:prSet presAssocID="{F3CB72E2-23B9-3A43-B6B4-D9AC5C259C9F}" presName="negSpace" presStyleCnt="0"/>
      <dgm:spPr/>
    </dgm:pt>
    <dgm:pt modelId="{18EA7AC6-9F10-FB4F-B6F3-ECD291C63A7A}" type="pres">
      <dgm:prSet presAssocID="{F3CB72E2-23B9-3A43-B6B4-D9AC5C259C9F}" presName="circle" presStyleLbl="node1" presStyleIdx="1" presStyleCnt="2"/>
      <dgm:spPr/>
    </dgm:pt>
  </dgm:ptLst>
  <dgm:cxnLst>
    <dgm:cxn modelId="{1F2EA902-5781-334B-A30D-1A96477DF6B6}" srcId="{FFFE536D-C5E1-6A49-B83C-F461E7791A26}" destId="{7CC9320F-00DF-A04A-9A87-07C09EA3C152}" srcOrd="0" destOrd="0" parTransId="{945FD0FA-9518-7E47-922A-BF2843923E1F}" sibTransId="{0F68B8B3-CCE4-834D-82A5-C5165C173C29}"/>
    <dgm:cxn modelId="{06A83C0C-4F5D-1E49-B0B5-D3A4FE10FFA6}" type="presOf" srcId="{FFFE536D-C5E1-6A49-B83C-F461E7791A26}" destId="{F0D14B51-648C-4E48-A663-920533991A11}" srcOrd="0" destOrd="0" presId="urn:microsoft.com/office/officeart/2005/8/layout/hList9"/>
    <dgm:cxn modelId="{747D4D25-E5C9-FA4E-94E0-44993063FA0A}" type="presOf" srcId="{F3CB72E2-23B9-3A43-B6B4-D9AC5C259C9F}" destId="{18EA7AC6-9F10-FB4F-B6F3-ECD291C63A7A}" srcOrd="0" destOrd="0" presId="urn:microsoft.com/office/officeart/2005/8/layout/hList9"/>
    <dgm:cxn modelId="{20307B2A-A282-B54C-987D-653CA523CD6C}" srcId="{F3CB72E2-23B9-3A43-B6B4-D9AC5C259C9F}" destId="{DD8C1916-9546-0B42-9461-2BF5AF61A4BD}" srcOrd="0" destOrd="0" parTransId="{CACFB396-9DEE-BE43-9FA0-8F6B911DB246}" sibTransId="{E03C21EE-CB7C-2047-BADE-41550C20B712}"/>
    <dgm:cxn modelId="{3432CB31-D8B5-5842-83D8-48BA93D2D8C8}" type="presOf" srcId="{7F617F59-0193-FA48-B364-0B6F9B62584A}" destId="{6AD16E00-E0F9-3547-B7C9-1F684F2CC7F2}" srcOrd="0" destOrd="0" presId="urn:microsoft.com/office/officeart/2005/8/layout/hList9"/>
    <dgm:cxn modelId="{77D5CC3E-9849-F546-8D84-2EF2CF8A1ECA}" type="presOf" srcId="{7CC9320F-00DF-A04A-9A87-07C09EA3C152}" destId="{6B26048D-4D2E-1842-8733-57951A791DD7}" srcOrd="0" destOrd="0" presId="urn:microsoft.com/office/officeart/2005/8/layout/hList9"/>
    <dgm:cxn modelId="{C8F2395A-FE88-4E4E-BFAD-354C27DEE110}" type="presOf" srcId="{BCB6BA5F-C963-314C-B648-E1ACE0573905}" destId="{FBE0B1D6-BD32-654D-BA06-5367BB3C4952}" srcOrd="1" destOrd="0" presId="urn:microsoft.com/office/officeart/2005/8/layout/hList9"/>
    <dgm:cxn modelId="{BEA7EC64-05C3-A64C-8D77-61B0C348B8BD}" srcId="{FFFE536D-C5E1-6A49-B83C-F461E7791A26}" destId="{BCB6BA5F-C963-314C-B648-E1ACE0573905}" srcOrd="1" destOrd="0" parTransId="{21BE83DB-E6A5-EA40-BCF7-6B0592F1A7C4}" sibTransId="{3780697D-9A78-0142-A0BD-EC873729A7D2}"/>
    <dgm:cxn modelId="{C7308B78-83C8-224C-B5E3-719D5386F12C}" type="presOf" srcId="{DD8C1916-9546-0B42-9461-2BF5AF61A4BD}" destId="{D1A9CAAB-84C2-A547-BB0A-E564CCEFA4D9}" srcOrd="1" destOrd="0" presId="urn:microsoft.com/office/officeart/2005/8/layout/hList9"/>
    <dgm:cxn modelId="{94E09F7A-F0AC-424E-B335-6B4E9429740F}" srcId="{3DE2AA16-3CBD-EF48-B2A0-A1E0374540DA}" destId="{F3CB72E2-23B9-3A43-B6B4-D9AC5C259C9F}" srcOrd="1" destOrd="0" parTransId="{6F86E80F-B54F-D84E-BEA5-1AA9CED769B7}" sibTransId="{3B7D91B0-FAD5-E74A-B7BA-DDE308B76819}"/>
    <dgm:cxn modelId="{CD369B82-1E61-8D4F-9D2A-7E7EFA292A48}" type="presOf" srcId="{BCB6BA5F-C963-314C-B648-E1ACE0573905}" destId="{19EE6C53-13A8-1149-8B30-F248140D51C4}" srcOrd="0" destOrd="0" presId="urn:microsoft.com/office/officeart/2005/8/layout/hList9"/>
    <dgm:cxn modelId="{2BE69F83-1C54-5548-9363-EFD87BB7DDE7}" type="presOf" srcId="{3DE2AA16-3CBD-EF48-B2A0-A1E0374540DA}" destId="{32F3A5B6-A7D5-1345-ADD2-3B0B3BAE4FA2}" srcOrd="0" destOrd="0" presId="urn:microsoft.com/office/officeart/2005/8/layout/hList9"/>
    <dgm:cxn modelId="{6F9DA397-1466-7342-983C-88661695402F}" type="presOf" srcId="{7CC9320F-00DF-A04A-9A87-07C09EA3C152}" destId="{C61377DA-DCA1-D440-8FE3-922E6505DC73}" srcOrd="1" destOrd="0" presId="urn:microsoft.com/office/officeart/2005/8/layout/hList9"/>
    <dgm:cxn modelId="{2CF4C79D-62BF-0B4B-BCB1-6F42DFC08B6D}" srcId="{F3CB72E2-23B9-3A43-B6B4-D9AC5C259C9F}" destId="{7F617F59-0193-FA48-B364-0B6F9B62584A}" srcOrd="1" destOrd="0" parTransId="{F94BBE7E-1771-E043-9F58-202CFFF59391}" sibTransId="{CABF461F-07C4-9146-8E4A-F04983F90BF2}"/>
    <dgm:cxn modelId="{D40C75CC-91A4-2542-AE6B-CAA725423AA6}" srcId="{3DE2AA16-3CBD-EF48-B2A0-A1E0374540DA}" destId="{FFFE536D-C5E1-6A49-B83C-F461E7791A26}" srcOrd="0" destOrd="0" parTransId="{784C1010-473D-174C-A1E9-875693ED4D14}" sibTransId="{A6C652B1-6316-134F-B2DE-2128C17DA8F0}"/>
    <dgm:cxn modelId="{0F5438DB-D630-A349-83E2-D38C926EB2AF}" type="presOf" srcId="{7F617F59-0193-FA48-B364-0B6F9B62584A}" destId="{459118E5-6348-C848-A4DE-40B6A0E0529C}" srcOrd="1" destOrd="0" presId="urn:microsoft.com/office/officeart/2005/8/layout/hList9"/>
    <dgm:cxn modelId="{B4D4D7ED-A789-FD45-8810-022AEF80A90C}" type="presOf" srcId="{DD8C1916-9546-0B42-9461-2BF5AF61A4BD}" destId="{3D00F01B-8A22-5243-B7CC-638FF9BA1CBB}" srcOrd="0" destOrd="0" presId="urn:microsoft.com/office/officeart/2005/8/layout/hList9"/>
    <dgm:cxn modelId="{0FF07705-48C0-9B4A-8D6D-583F1652A00E}" type="presParOf" srcId="{32F3A5B6-A7D5-1345-ADD2-3B0B3BAE4FA2}" destId="{08D7B90C-6148-294A-8457-95386AA98752}" srcOrd="0" destOrd="0" presId="urn:microsoft.com/office/officeart/2005/8/layout/hList9"/>
    <dgm:cxn modelId="{7A71AA56-0277-8946-A1B4-3192E21F92DF}" type="presParOf" srcId="{32F3A5B6-A7D5-1345-ADD2-3B0B3BAE4FA2}" destId="{95FE5232-031B-214F-8C7B-A33896E7DA69}" srcOrd="1" destOrd="0" presId="urn:microsoft.com/office/officeart/2005/8/layout/hList9"/>
    <dgm:cxn modelId="{92E3F61E-5789-1144-9D72-54E3F9BAA707}" type="presParOf" srcId="{95FE5232-031B-214F-8C7B-A33896E7DA69}" destId="{ACAA68C8-FF7E-5241-9DB7-EF259111B03B}" srcOrd="0" destOrd="0" presId="urn:microsoft.com/office/officeart/2005/8/layout/hList9"/>
    <dgm:cxn modelId="{285E95D0-2912-D041-9396-CEF87F7C0F15}" type="presParOf" srcId="{95FE5232-031B-214F-8C7B-A33896E7DA69}" destId="{D5B87DFD-D9FF-4448-9827-707A837869AD}" srcOrd="1" destOrd="0" presId="urn:microsoft.com/office/officeart/2005/8/layout/hList9"/>
    <dgm:cxn modelId="{72330B33-98EA-FE45-BA92-912960AD7DDF}" type="presParOf" srcId="{D5B87DFD-D9FF-4448-9827-707A837869AD}" destId="{6B26048D-4D2E-1842-8733-57951A791DD7}" srcOrd="0" destOrd="0" presId="urn:microsoft.com/office/officeart/2005/8/layout/hList9"/>
    <dgm:cxn modelId="{E5B7BE26-E326-5D4F-BF36-A4232BF9FC5E}" type="presParOf" srcId="{D5B87DFD-D9FF-4448-9827-707A837869AD}" destId="{C61377DA-DCA1-D440-8FE3-922E6505DC73}" srcOrd="1" destOrd="0" presId="urn:microsoft.com/office/officeart/2005/8/layout/hList9"/>
    <dgm:cxn modelId="{52A2314E-52D3-D44B-8872-A92B1DFEC2B7}" type="presParOf" srcId="{95FE5232-031B-214F-8C7B-A33896E7DA69}" destId="{81175B28-AC11-164B-A857-F45F52AFE91B}" srcOrd="2" destOrd="0" presId="urn:microsoft.com/office/officeart/2005/8/layout/hList9"/>
    <dgm:cxn modelId="{67A468FD-E7FD-2745-B703-962D2706D9AA}" type="presParOf" srcId="{81175B28-AC11-164B-A857-F45F52AFE91B}" destId="{19EE6C53-13A8-1149-8B30-F248140D51C4}" srcOrd="0" destOrd="0" presId="urn:microsoft.com/office/officeart/2005/8/layout/hList9"/>
    <dgm:cxn modelId="{10972B3B-E59B-EA4B-ADB3-A12540189A62}" type="presParOf" srcId="{81175B28-AC11-164B-A857-F45F52AFE91B}" destId="{FBE0B1D6-BD32-654D-BA06-5367BB3C4952}" srcOrd="1" destOrd="0" presId="urn:microsoft.com/office/officeart/2005/8/layout/hList9"/>
    <dgm:cxn modelId="{3DC0DF2D-2A0F-BE43-9837-C13F7102B0AF}" type="presParOf" srcId="{32F3A5B6-A7D5-1345-ADD2-3B0B3BAE4FA2}" destId="{FB2A0480-5C0D-B04B-B3C1-6AC720133D35}" srcOrd="2" destOrd="0" presId="urn:microsoft.com/office/officeart/2005/8/layout/hList9"/>
    <dgm:cxn modelId="{45EA12AD-9455-1A48-B2E0-602C1E474360}" type="presParOf" srcId="{32F3A5B6-A7D5-1345-ADD2-3B0B3BAE4FA2}" destId="{F0D14B51-648C-4E48-A663-920533991A11}" srcOrd="3" destOrd="0" presId="urn:microsoft.com/office/officeart/2005/8/layout/hList9"/>
    <dgm:cxn modelId="{0922A63D-9098-584E-9A5C-2F2A0C3A0A0C}" type="presParOf" srcId="{32F3A5B6-A7D5-1345-ADD2-3B0B3BAE4FA2}" destId="{26297B8A-B1CB-B344-BE5D-B959AC3744CE}" srcOrd="4" destOrd="0" presId="urn:microsoft.com/office/officeart/2005/8/layout/hList9"/>
    <dgm:cxn modelId="{8B982CF7-4313-B549-914E-1CE82D054BF1}" type="presParOf" srcId="{32F3A5B6-A7D5-1345-ADD2-3B0B3BAE4FA2}" destId="{6418F421-04D4-6C44-8DE7-393CBD631AED}" srcOrd="5" destOrd="0" presId="urn:microsoft.com/office/officeart/2005/8/layout/hList9"/>
    <dgm:cxn modelId="{5828119F-1257-C849-A496-DE3F400E9E4F}" type="presParOf" srcId="{32F3A5B6-A7D5-1345-ADD2-3B0B3BAE4FA2}" destId="{77139D1F-33D5-A443-AD29-BFCD6A81FAAD}" srcOrd="6" destOrd="0" presId="urn:microsoft.com/office/officeart/2005/8/layout/hList9"/>
    <dgm:cxn modelId="{C5960C9A-D87D-444F-A288-0E1B51984D12}" type="presParOf" srcId="{77139D1F-33D5-A443-AD29-BFCD6A81FAAD}" destId="{ABEF193E-77A9-2643-A67A-FF091AE599C3}" srcOrd="0" destOrd="0" presId="urn:microsoft.com/office/officeart/2005/8/layout/hList9"/>
    <dgm:cxn modelId="{C3656C33-98F5-CB40-8ED0-B53CE85F0AF7}" type="presParOf" srcId="{77139D1F-33D5-A443-AD29-BFCD6A81FAAD}" destId="{361B55EB-2387-3149-AB20-36C10D1F50CE}" srcOrd="1" destOrd="0" presId="urn:microsoft.com/office/officeart/2005/8/layout/hList9"/>
    <dgm:cxn modelId="{D37BD60E-523D-0047-9D49-04F30FA23F8E}" type="presParOf" srcId="{361B55EB-2387-3149-AB20-36C10D1F50CE}" destId="{3D00F01B-8A22-5243-B7CC-638FF9BA1CBB}" srcOrd="0" destOrd="0" presId="urn:microsoft.com/office/officeart/2005/8/layout/hList9"/>
    <dgm:cxn modelId="{743CF8C7-4BB3-1949-BFE4-41CABCF57906}" type="presParOf" srcId="{361B55EB-2387-3149-AB20-36C10D1F50CE}" destId="{D1A9CAAB-84C2-A547-BB0A-E564CCEFA4D9}" srcOrd="1" destOrd="0" presId="urn:microsoft.com/office/officeart/2005/8/layout/hList9"/>
    <dgm:cxn modelId="{A91A9797-F5D5-5945-BC7B-0B3FA26E4A51}" type="presParOf" srcId="{77139D1F-33D5-A443-AD29-BFCD6A81FAAD}" destId="{B2BDF284-0F81-8E40-877B-ACBF8E6BF837}" srcOrd="2" destOrd="0" presId="urn:microsoft.com/office/officeart/2005/8/layout/hList9"/>
    <dgm:cxn modelId="{AD2DECCF-FD59-1544-8360-84EC5ED55A8D}" type="presParOf" srcId="{B2BDF284-0F81-8E40-877B-ACBF8E6BF837}" destId="{6AD16E00-E0F9-3547-B7C9-1F684F2CC7F2}" srcOrd="0" destOrd="0" presId="urn:microsoft.com/office/officeart/2005/8/layout/hList9"/>
    <dgm:cxn modelId="{22A18194-9D20-2A4E-BD27-CC44EA26F073}" type="presParOf" srcId="{B2BDF284-0F81-8E40-877B-ACBF8E6BF837}" destId="{459118E5-6348-C848-A4DE-40B6A0E0529C}" srcOrd="1" destOrd="0" presId="urn:microsoft.com/office/officeart/2005/8/layout/hList9"/>
    <dgm:cxn modelId="{A60911A9-D33C-C640-9B8E-2670F0437E02}" type="presParOf" srcId="{32F3A5B6-A7D5-1345-ADD2-3B0B3BAE4FA2}" destId="{B281E8C7-0FB1-DA4B-8139-E565A6211843}" srcOrd="7" destOrd="0" presId="urn:microsoft.com/office/officeart/2005/8/layout/hList9"/>
    <dgm:cxn modelId="{DF2D0F2C-9F3F-7E40-9FFB-578031F1764F}" type="presParOf" srcId="{32F3A5B6-A7D5-1345-ADD2-3B0B3BAE4FA2}" destId="{18EA7AC6-9F10-FB4F-B6F3-ECD291C63A7A}" srcOrd="8" destOrd="0" presId="urn:microsoft.com/office/officeart/2005/8/layout/hList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26048D-4D2E-1842-8733-57951A791DD7}">
      <dsp:nvSpPr>
        <dsp:cNvPr id="0" name=""/>
        <dsp:cNvSpPr/>
      </dsp:nvSpPr>
      <dsp:spPr>
        <a:xfrm>
          <a:off x="1152595" y="1271771"/>
          <a:ext cx="2158585" cy="143977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56464" rIns="156464" bIns="156464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Background</a:t>
          </a:r>
        </a:p>
      </dsp:txBody>
      <dsp:txXfrm>
        <a:off x="1497968" y="1271771"/>
        <a:ext cx="1813211" cy="1439776"/>
      </dsp:txXfrm>
    </dsp:sp>
    <dsp:sp modelId="{19EE6C53-13A8-1149-8B30-F248140D51C4}">
      <dsp:nvSpPr>
        <dsp:cNvPr id="0" name=""/>
        <dsp:cNvSpPr/>
      </dsp:nvSpPr>
      <dsp:spPr>
        <a:xfrm>
          <a:off x="1152595" y="2711547"/>
          <a:ext cx="2158585" cy="143977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56464" rIns="156464" bIns="156464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Road Users &amp; Dynamic Environment</a:t>
          </a:r>
        </a:p>
      </dsp:txBody>
      <dsp:txXfrm>
        <a:off x="1497968" y="2711547"/>
        <a:ext cx="1813211" cy="1439776"/>
      </dsp:txXfrm>
    </dsp:sp>
    <dsp:sp modelId="{F0D14B51-648C-4E48-A663-920533991A11}">
      <dsp:nvSpPr>
        <dsp:cNvPr id="0" name=""/>
        <dsp:cNvSpPr/>
      </dsp:nvSpPr>
      <dsp:spPr>
        <a:xfrm>
          <a:off x="1349" y="696148"/>
          <a:ext cx="1439056" cy="14390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Road Users of Today</a:t>
          </a:r>
        </a:p>
      </dsp:txBody>
      <dsp:txXfrm>
        <a:off x="212094" y="906893"/>
        <a:ext cx="1017566" cy="1017566"/>
      </dsp:txXfrm>
    </dsp:sp>
    <dsp:sp modelId="{3D00F01B-8A22-5243-B7CC-638FF9BA1CBB}">
      <dsp:nvSpPr>
        <dsp:cNvPr id="0" name=""/>
        <dsp:cNvSpPr/>
      </dsp:nvSpPr>
      <dsp:spPr>
        <a:xfrm>
          <a:off x="4750237" y="1271771"/>
          <a:ext cx="2158585" cy="143977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56464" rIns="156464" bIns="156464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Short Term Future</a:t>
          </a:r>
        </a:p>
      </dsp:txBody>
      <dsp:txXfrm>
        <a:off x="5095610" y="1271771"/>
        <a:ext cx="1813211" cy="1439776"/>
      </dsp:txXfrm>
    </dsp:sp>
    <dsp:sp modelId="{6AD16E00-E0F9-3547-B7C9-1F684F2CC7F2}">
      <dsp:nvSpPr>
        <dsp:cNvPr id="0" name=""/>
        <dsp:cNvSpPr/>
      </dsp:nvSpPr>
      <dsp:spPr>
        <a:xfrm>
          <a:off x="4750237" y="2711547"/>
          <a:ext cx="2158585" cy="143977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56464" rIns="156464" bIns="156464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Long Term Future</a:t>
          </a:r>
        </a:p>
      </dsp:txBody>
      <dsp:txXfrm>
        <a:off x="5095610" y="2711547"/>
        <a:ext cx="1813211" cy="1439776"/>
      </dsp:txXfrm>
    </dsp:sp>
    <dsp:sp modelId="{18EA7AC6-9F10-FB4F-B6F3-ECD291C63A7A}">
      <dsp:nvSpPr>
        <dsp:cNvPr id="0" name=""/>
        <dsp:cNvSpPr/>
      </dsp:nvSpPr>
      <dsp:spPr>
        <a:xfrm>
          <a:off x="3598991" y="696148"/>
          <a:ext cx="1439056" cy="14390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Road Users of Tomorrow</a:t>
          </a:r>
        </a:p>
      </dsp:txBody>
      <dsp:txXfrm>
        <a:off x="3809736" y="906893"/>
        <a:ext cx="1017566" cy="10175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9">
  <dgm:title val=""/>
  <dgm:desc val=""/>
  <dgm:catLst>
    <dgm:cat type="list" pri="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3" srcId="0" destId="1" srcOrd="0" destOrd="0"/>
        <dgm:cxn modelId="4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2"/>
        <dgm:pt modelId="21"/>
        <dgm:pt modelId="22"/>
        <dgm:pt modelId="23"/>
        <dgm:pt modelId="24"/>
        <dgm:pt modelId="3"/>
        <dgm:pt modelId="31"/>
        <dgm:pt modelId="32"/>
        <dgm:pt modelId="33"/>
        <dgm:pt modelId="34"/>
      </dgm:ptLst>
      <dgm:cxnLst>
        <dgm:cxn modelId="4" srcId="0" destId="1" srcOrd="0" destOrd="0"/>
        <dgm:cxn modelId="5" srcId="0" destId="2" srcOrd="1" destOrd="0"/>
        <dgm:cxn modelId="6" srcId="0" destId="3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18" srcId="1" destId="14" srcOrd="0" destOrd="0"/>
        <dgm:cxn modelId="25" srcId="2" destId="21" srcOrd="0" destOrd="0"/>
        <dgm:cxn modelId="26" srcId="2" destId="22" srcOrd="0" destOrd="0"/>
        <dgm:cxn modelId="27" srcId="2" destId="23" srcOrd="0" destOrd="0"/>
        <dgm:cxn modelId="28" srcId="2" destId="24" srcOrd="0" destOrd="0"/>
        <dgm:cxn modelId="35" srcId="3" destId="31" srcOrd="0" destOrd="0"/>
        <dgm:cxn modelId="36" srcId="3" destId="32" srcOrd="0" destOrd="0"/>
        <dgm:cxn modelId="37" srcId="3" destId="33" srcOrd="0" destOrd="0"/>
        <dgm:cxn modelId="38" srcId="3" destId="34" srcOrd="0" destOrd="0"/>
      </dgm:cxnLst>
      <dgm:bg/>
      <dgm:whole/>
    </dgm:dataModel>
  </dgm:clrData>
  <dgm:layoutNode name="list">
    <dgm:varLst>
      <dgm:dir/>
      <dgm:animLvl val="lvl"/>
    </dgm:varLst>
    <dgm:choose name="Name0">
      <dgm:if name="Name1" func="var" arg="dir" op="equ" val="norm">
        <dgm:alg type="lin">
          <dgm:param type="linDir" val="fromL"/>
          <dgm:param type="fallback" val="2D"/>
          <dgm:param type="nodeVertAlign" val="t"/>
        </dgm:alg>
      </dgm:if>
      <dgm:else name="Name2">
        <dgm:alg type="lin">
          <dgm:param type="linDir" val="fromR"/>
          <dgm:param type="fallback" val="2D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ircle" refType="w" fact="0.5"/>
      <dgm:constr type="w" for="ch" forName="vertFlow" refType="w" fact="0.75"/>
      <dgm:constr type="h" for="des" forName="firstComp" refType="w" refFor="ch" refForName="vertFlow" fact="0.667"/>
      <dgm:constr type="h" for="des" forName="comp" refType="h" refFor="des" refForName="firstComp" op="equ"/>
      <dgm:constr type="h" for="des" forName="topSpace" refType="w" refFor="ch" refForName="circle" op="equ" fact="0.4"/>
      <dgm:constr type="w" for="ch" forName="posSpace" refType="w" fact="0.4"/>
      <dgm:constr type="w" for="ch" forName="negSpace" refType="w" fact="-1.15"/>
      <dgm:constr type="w" for="ch" forName="transSpace" refType="w" fact="0.75"/>
      <dgm:constr type="primFontSz" for="ch" forName="circle" op="equ" val="65"/>
      <dgm:constr type="primFontSz" for="des" forName="firstChildTx" val="65"/>
      <dgm:constr type="primFontSz" for="des" forName="childTx" refType="primFontSz" refFor="des" refForName="firstChildTx" op="equ"/>
    </dgm:constrLst>
    <dgm:ruleLst/>
    <dgm:forEach name="Name3" axis="ch" ptType="node">
      <dgm:layoutNode name="pos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vertFlow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firstComp" refType="w"/>
          <dgm:constr type="w" for="ch" forName="comp" refType="w"/>
        </dgm:constrLst>
        <dgm:ruleLst/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firstComp">
          <dgm:alg type="composite"/>
          <dgm:shape xmlns:r="http://schemas.openxmlformats.org/officeDocument/2006/relationships" r:blip="">
            <dgm:adjLst/>
          </dgm:shape>
          <dgm:presOf/>
          <dgm:choose name="Name4">
            <dgm:if name="Name5" func="var" arg="dir" op="equ" val="norm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 refType="w" fact="0.16"/>
                <dgm:constr type="r" for="ch" forName="firstChildTx" refType="w"/>
                <dgm:constr type="h" for="ch" forName="firstChildTx" refFor="ch" refForName="firstChild" op="equ"/>
              </dgm:constrLst>
            </dgm:if>
            <dgm:else name="Name6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/>
                <dgm:constr type="r" for="ch" forName="firstChildTx" refType="w" fact="0.825"/>
                <dgm:constr type="h" for="ch" forName="firstChildTx" refFor="ch" refForName="firstChild" op="equ"/>
              </dgm:constrLst>
            </dgm:else>
          </dgm:choose>
          <dgm:ruleLst/>
          <dgm:layoutNode name="firstChild" styleLbl="bgAccFollowNode1">
            <dgm:alg type="sp"/>
            <dgm:shape xmlns:r="http://schemas.openxmlformats.org/officeDocument/2006/relationships" type="rect" r:blip="">
              <dgm:adjLst/>
            </dgm:shape>
            <dgm:presOf axis="ch desOrSelf" ptType="node node" cnt="1 0"/>
            <dgm:constrLst/>
            <dgm:ruleLst/>
          </dgm:layoutNode>
          <dgm:layoutNode name="firstChildTx" styleLbl="bgAccFollowNode1">
            <dgm:varLst>
              <dgm:bulletEnabled val="1"/>
            </dgm:varLst>
            <dgm:alg type="tx">
              <dgm:param type="parTxLTRAlign" val="l"/>
            </dgm:alg>
            <dgm:shape xmlns:r="http://schemas.openxmlformats.org/officeDocument/2006/relationships" type="rect" r:blip="" hideGeom="1">
              <dgm:adjLst/>
            </dgm:shape>
            <dgm:presOf axis="ch desOrSelf" ptType="node node" cnt="1 0"/>
            <dgm:choose name="Name7">
              <dgm:if name="Name8" func="var" arg="dir" op="equ" val="norm">
                <dgm:constrLst>
                  <dgm:constr type="primFontSz" val="65"/>
                  <dgm:constr type="lMarg"/>
                </dgm:constrLst>
              </dgm:if>
              <dgm:else name="Name9">
                <dgm:constrLst>
                  <dgm:constr type="primFontSz" val="65"/>
                  <dgm:constr type="r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forEach name="Name10" axis="ch" ptType="node" st="2">
          <dgm:layoutNode name="comp">
            <dgm:alg type="composite"/>
            <dgm:shape xmlns:r="http://schemas.openxmlformats.org/officeDocument/2006/relationships" r:blip="">
              <dgm:adjLst/>
            </dgm:shape>
            <dgm:presOf/>
            <dgm:choose name="Name11">
              <dgm:if name="Name12" func="var" arg="dir" op="equ" val="norm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 refType="w" fact="0.16"/>
                  <dgm:constr type="r" for="ch" forName="childTx" refType="w"/>
                  <dgm:constr type="h" for="ch" forName="childTx" refFor="ch" refForName="child" op="equ"/>
                </dgm:constrLst>
              </dgm:if>
              <dgm:else name="Name13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/>
                  <dgm:constr type="r" for="ch" forName="childTx" refType="w" fact="0.825"/>
                  <dgm:constr type="h" for="ch" forName="childTx" refFor="ch" refForName="child" op="equ"/>
                </dgm:constrLst>
              </dgm:else>
            </dgm:choose>
            <dgm:ruleLst/>
            <dgm:layoutNode name="child" styleLbl="bgAccFollowNode1">
              <dgm:alg type="sp"/>
              <dgm:shape xmlns:r="http://schemas.openxmlformats.org/officeDocument/2006/relationships" type="rect" r:blip="">
                <dgm:adjLst/>
              </dgm:shape>
              <dgm:presOf axis="desOrSelf" ptType="node"/>
              <dgm:constrLst/>
              <dgm:ruleLst/>
            </dgm:layoutNode>
            <dgm:layoutNode name="childTx" styleLbl="bgAccFollowNode1">
              <dgm:varLst>
                <dgm:bulletEnabled val="1"/>
              </dgm:varLst>
              <dgm:alg type="tx">
                <dgm:param type="parTxLTRAlign" val="l"/>
              </dgm:alg>
              <dgm:shape xmlns:r="http://schemas.openxmlformats.org/officeDocument/2006/relationships" type="rect" r:blip="" hideGeom="1">
                <dgm:adjLst/>
              </dgm:shape>
              <dgm:presOf axis="desOrSelf" ptType="node"/>
              <dgm:choose name="Name14">
                <dgm:if name="Name15" func="var" arg="dir" op="equ" val="norm">
                  <dgm:constrLst>
                    <dgm:constr type="primFontSz" val="65"/>
                    <dgm:constr type="lMarg"/>
                  </dgm:constrLst>
                </dgm:if>
                <dgm:else name="Name16">
                  <dgm:constrLst>
                    <dgm:constr type="primFontSz" val="65"/>
                    <dgm:constr type="rMarg"/>
                  </dgm:constrLst>
                </dgm:else>
              </dgm:choose>
              <dgm:ruleLst>
                <dgm:rule type="primFontSz" val="5" fact="NaN" max="NaN"/>
              </dgm:ruleLst>
            </dgm:layoutNode>
          </dgm:layoutNode>
        </dgm:forEach>
      </dgm:layoutNode>
      <dgm:layoutNode name="neg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ircle" styleLbl="node1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lMarg"/>
          <dgm:constr type="rMarg"/>
          <dgm:constr type="tMarg"/>
          <dgm:constr type="bMarg"/>
          <dgm:constr type="h" refType="w"/>
        </dgm:constrLst>
        <dgm:ruleLst>
          <dgm:rule type="primFontSz" val="5" fact="NaN" max="NaN"/>
        </dgm:ruleLst>
      </dgm:layoutNode>
      <dgm:forEach name="Name17" axis="followSib" ptType="sibTrans" cnt="1">
        <dgm:layoutNode name="trans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7AF7A56-0E50-47A6-A328-8C580A1EDBF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68EDA2-72E2-4574-96D0-12A27C2922E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7566F5-374D-49A7-99F5-1063ECBDD81B}" type="datetime1">
              <a:rPr lang="en-GB" smtClean="0"/>
              <a:t>15/11/2022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A5B68D-D5C6-4567-954C-23ADF456E9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72477-4579-4CF8-A964-C749A53F901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038CEB-EDD1-480C-ACF9-58A0CE5386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32369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gif>
</file>

<file path=ppt/media/image2.png>
</file>

<file path=ppt/media/image3.gif>
</file>

<file path=ppt/media/image4.gif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C83149-8796-4615-B2BE-34BF74D18C9D}" type="datetime1">
              <a:rPr lang="en-GB" smtClean="0"/>
              <a:pPr/>
              <a:t>15/11/2022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939E46-51A4-488F-821E-39D21C326696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27237847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39E46-51A4-488F-821E-39D21C32669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3373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pPr rtl="0"/>
            <a:fld id="{03E1876A-C34A-4C87-92BE-D07C074DF6C1}" type="datetime1">
              <a:rPr lang="en-GB" noProof="0" smtClean="0"/>
              <a:t>15/11/2022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pPr rtl="0"/>
            <a:fld id="{69E57DC2-970A-4B3E-BB1C-7A09969E49DF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67342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A34B235-AB0A-4BDA-9C30-6C7DC52F1685}" type="datetime1">
              <a:rPr lang="en-GB" noProof="0" smtClean="0"/>
              <a:t>15/11/2022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32468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pPr rtl="0"/>
            <a:fld id="{F5166E80-9F66-4B23-9F13-DB8B5CCC3213}" type="datetime1">
              <a:rPr lang="en-GB" noProof="0" smtClean="0"/>
              <a:t>15/11/2022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pPr rtl="0"/>
            <a:fld id="{69E57DC2-970A-4B3E-BB1C-7A09969E49DF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083777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53EA5FA-A288-4274-A4C4-836962168AFC}" type="datetime1">
              <a:rPr lang="en-GB" noProof="0" smtClean="0"/>
              <a:t>15/11/2022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46752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pPr rtl="0"/>
            <a:fld id="{4AB7A3E6-C561-42EF-BD24-5100F72104DF}" type="datetime1">
              <a:rPr lang="en-GB" noProof="0" smtClean="0"/>
              <a:t>15/11/2022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pPr rtl="0"/>
            <a:fld id="{69E57DC2-970A-4B3E-BB1C-7A09969E49DF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821511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pPr rtl="0"/>
            <a:fld id="{B581F60A-7A6C-47A5-A240-EF594737F0A6}" type="datetime1">
              <a:rPr lang="en-GB" noProof="0" smtClean="0"/>
              <a:t>15/11/2022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pPr rtl="0"/>
            <a:fld id="{69E57DC2-970A-4B3E-BB1C-7A09969E49DF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250103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pPr rtl="0"/>
            <a:fld id="{71FDC2AC-E685-4712-9293-CA8070ED9286}" type="datetime1">
              <a:rPr lang="en-GB" noProof="0" smtClean="0"/>
              <a:t>15/11/2022</a:t>
            </a:fld>
            <a:endParaRPr lang="en-GB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pPr rtl="0"/>
            <a:endParaRPr lang="en-GB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pPr rtl="0"/>
            <a:fld id="{69E57DC2-970A-4B3E-BB1C-7A09969E49DF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886129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F6C4C4E-80F9-463A-915B-DB91C591AC0C}" type="datetime1">
              <a:rPr lang="en-GB" noProof="0" smtClean="0"/>
              <a:t>15/11/2022</a:t>
            </a:fld>
            <a:endParaRPr lang="en-GB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GB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51475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pPr rtl="0"/>
            <a:fld id="{A8579684-94BB-4B0C-AF4A-CB9E7E5BFAA8}" type="datetime1">
              <a:rPr lang="en-GB" noProof="0" smtClean="0"/>
              <a:t>15/11/2022</a:t>
            </a:fld>
            <a:endParaRPr lang="en-GB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pPr rtl="0"/>
            <a:endParaRPr lang="en-GB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pPr rtl="0"/>
            <a:fld id="{69E57DC2-970A-4B3E-BB1C-7A09969E49DF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01283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7EE774B-D0B7-47A9-A0CF-6C99222D750A}" type="datetime1">
              <a:rPr lang="en-GB" noProof="0" smtClean="0"/>
              <a:t>15/11/2022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288160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pPr rtl="0"/>
            <a:fld id="{0EE89071-3C6F-48C6-8277-BF2D583A33FB}" type="datetime1">
              <a:rPr lang="en-GB" noProof="0" smtClean="0"/>
              <a:t>15/11/2022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pPr rtl="0"/>
            <a:fld id="{69E57DC2-970A-4B3E-BB1C-7A09969E49DF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896988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2BFD511-F9D9-4C65-A972-7F7DD0F95A00}" type="datetime1">
              <a:rPr lang="en-GB" noProof="0" smtClean="0"/>
              <a:t>15/11/2022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9E57DC2-970A-4B3E-BB1C-7A09969E49DF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609699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6277" y="2061838"/>
            <a:ext cx="6959446" cy="1662475"/>
          </a:xfrm>
        </p:spPr>
        <p:txBody>
          <a:bodyPr rtlCol="0">
            <a:normAutofit/>
          </a:bodyPr>
          <a:lstStyle/>
          <a:p>
            <a:r>
              <a:rPr lang="en-GB" sz="4800"/>
              <a:t>Other Road Users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88938" y="3783690"/>
            <a:ext cx="5414125" cy="119671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GB" sz="2000"/>
              <a:t>Friend or Foe?</a:t>
            </a:r>
          </a:p>
        </p:txBody>
      </p:sp>
    </p:spTree>
    <p:extLst>
      <p:ext uri="{BB962C8B-B14F-4D97-AF65-F5344CB8AC3E}">
        <p14:creationId xmlns:p14="http://schemas.microsoft.com/office/powerpoint/2010/main" val="360108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DB7353-7D7A-431B-A5B6-A3845E6F2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9E8D15D6-6183-4BE1-A315-C7EC9C1A5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82A253FA-4E60-4B4D-94B0-93ECFCF30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1B39AD1-11BD-457B-822C-A873607F4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CC286005-78D5-4BE4-AA8B-75CDC07E7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09E4A22D-7E83-4F24-97FE-931A93CAC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4351E96B-8DD4-4D5E-A9F0-C47F5F337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BFF78610-2475-4756-9EC8-5DA7D8902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C7ACAE44-681D-4CBC-B2AB-E5131DF5A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CA22E4A0-73AA-4722-9C16-F3AF9A33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B36E626-EBEB-41C0-B224-8DB049DB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D603DEC5-BED4-4DB6-A253-F61CC3674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86AE9DE6-CA9A-479B-A0FB-0E1BAC7A6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6CB8DC8-E75F-4574-A290-AAB7031BE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1CA657E1-3A52-4C23-AA47-EBB2D5C41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ED4F701B-2A93-464F-A673-54EED5C4C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9977C34F-F6C9-4749-B201-7B928802D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3A913E6B-DBE9-4291-A34C-36069ECB8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D415C04-AB5C-4B76-9E49-EEBAEE64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51FDC11-E872-4EAE-A597-822F9FE17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B24766B-81CA-44C7-BF11-77A12BA4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A2F9962-DEB8-461C-8B4C-C0ED0D8A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C0672E08-EB09-4B8E-8522-24BBC2CF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447AB64-F3EC-4A1F-BFD4-F0F9DB3DA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91A9185-A7D5-460B-98BC-0BF2EBD3E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8AFC1764-6516-4F77-BF30-B8ADB3C9F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FCAFF9F9-F806-47EC-BCAC-9921E719F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09D92491-36BD-4861-BA54-DD88E6089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23740E15-AB86-4E5C-A137-07E0DDC03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BE097852-1F54-4EF0-A1BE-561272FCD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5C2DF1F9-21CC-430E-84C8-356C73C6F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7F11B45B-3EDE-4B6A-903B-0AE6E9DD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7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F77FDDC5-477E-420D-B98F-42ABA2477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A92C0474-B573-45C5-84C5-194CE1715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2FBC62F8-64D0-4025-99AE-A04E291D9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7632F945-80B5-4575-A538-29495BF8F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5562CC17-43D4-4E57-AE08-83952EE59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E1D78CFE-04CA-4101-AFCF-196940B2D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41F2A149-A64E-4690-B049-18C156A8E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D9313C72-D62D-4416-A6AE-7EB7D6B54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77B03BEA-76E5-4ECB-B9BB-D89D27509E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6AF6BECE-416D-4C3A-AD6F-68B08F3CA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B9197E2A-A098-480D-A2A6-3F3B889ED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5A493EDB-6C9E-483F-86A6-0F473E590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AB58A0C-173A-7F44-E0F1-D8067B20C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7374" y="1263404"/>
            <a:ext cx="8247189" cy="3115075"/>
          </a:xfrm>
        </p:spPr>
        <p:txBody>
          <a:bodyPr vert="horz" lIns="228600" tIns="228600" rIns="228600" bIns="0" rtlCol="0" anchor="b">
            <a:normAutofit/>
          </a:bodyPr>
          <a:lstStyle/>
          <a:p>
            <a:pPr algn="l">
              <a:lnSpc>
                <a:spcPct val="80000"/>
              </a:lnSpc>
            </a:pPr>
            <a:r>
              <a:rPr lang="en-US" sz="7200" dirty="0">
                <a:solidFill>
                  <a:schemeClr val="accent1"/>
                </a:solidFill>
              </a:rPr>
              <a:t>Road Users of Tomorrow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A3B342-B76D-782B-7F25-6316FC00EC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7374" y="4560432"/>
            <a:ext cx="8300202" cy="1228171"/>
          </a:xfrm>
        </p:spPr>
        <p:txBody>
          <a:bodyPr vert="horz" lIns="91440" tIns="0" rIns="91440" bIns="45720" rtlCol="0"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sz="2400" dirty="0">
                <a:solidFill>
                  <a:schemeClr val="tx1"/>
                </a:solidFill>
              </a:rPr>
              <a:t>Long Term Future</a:t>
            </a:r>
          </a:p>
        </p:txBody>
      </p: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3F39476B-1A6D-47CB-AC7A-FB87EF00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490253" y="3276595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363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7">
            <a:extLst>
              <a:ext uri="{FF2B5EF4-FFF2-40B4-BE49-F238E27FC236}">
                <a16:creationId xmlns:a16="http://schemas.microsoft.com/office/drawing/2014/main" id="{F3C5918A-1DC5-4CF3-AA27-00AA3088A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: Shape 9">
            <a:extLst>
              <a:ext uri="{FF2B5EF4-FFF2-40B4-BE49-F238E27FC236}">
                <a16:creationId xmlns:a16="http://schemas.microsoft.com/office/drawing/2014/main" id="{B786683A-6FD6-4BF7-B3B0-DC39767739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274788" y="-15796"/>
            <a:ext cx="7911916" cy="6889592"/>
          </a:xfrm>
          <a:custGeom>
            <a:avLst/>
            <a:gdLst>
              <a:gd name="connsiteX0" fmla="*/ 1144064 w 7911916"/>
              <a:gd name="connsiteY0" fmla="*/ 0 h 6889592"/>
              <a:gd name="connsiteX1" fmla="*/ 7911916 w 7911916"/>
              <a:gd name="connsiteY1" fmla="*/ 0 h 6889592"/>
              <a:gd name="connsiteX2" fmla="*/ 7911916 w 7911916"/>
              <a:gd name="connsiteY2" fmla="*/ 6889592 h 6889592"/>
              <a:gd name="connsiteX3" fmla="*/ 1282780 w 7911916"/>
              <a:gd name="connsiteY3" fmla="*/ 6889592 h 6889592"/>
              <a:gd name="connsiteX4" fmla="*/ 1021588 w 7911916"/>
              <a:gd name="connsiteY4" fmla="*/ 6461391 h 6889592"/>
              <a:gd name="connsiteX5" fmla="*/ 841264 w 7911916"/>
              <a:gd name="connsiteY5" fmla="*/ 370936 h 6889592"/>
              <a:gd name="connsiteX6" fmla="*/ 1119707 w 7911916"/>
              <a:gd name="connsiteY6" fmla="*/ 26053 h 6889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11916" h="6889592">
                <a:moveTo>
                  <a:pt x="1144064" y="0"/>
                </a:moveTo>
                <a:lnTo>
                  <a:pt x="7911916" y="0"/>
                </a:lnTo>
                <a:lnTo>
                  <a:pt x="7911916" y="6889592"/>
                </a:lnTo>
                <a:lnTo>
                  <a:pt x="1282780" y="6889592"/>
                </a:lnTo>
                <a:lnTo>
                  <a:pt x="1021588" y="6461391"/>
                </a:lnTo>
                <a:cubicBezTo>
                  <a:pt x="-73086" y="4533675"/>
                  <a:pt x="-509682" y="2192905"/>
                  <a:pt x="841264" y="370936"/>
                </a:cubicBezTo>
                <a:cubicBezTo>
                  <a:pt x="928899" y="253509"/>
                  <a:pt x="1021859" y="138477"/>
                  <a:pt x="1119707" y="26053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5169E50-59FB-4AEE-B61D-44A882A4C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249750" y="-6726"/>
            <a:ext cx="5931659" cy="6871452"/>
          </a:xfrm>
          <a:custGeom>
            <a:avLst/>
            <a:gdLst>
              <a:gd name="connsiteX0" fmla="*/ 2429503 w 5931659"/>
              <a:gd name="connsiteY0" fmla="*/ 0 h 6871452"/>
              <a:gd name="connsiteX1" fmla="*/ 5931659 w 5931659"/>
              <a:gd name="connsiteY1" fmla="*/ 0 h 6871452"/>
              <a:gd name="connsiteX2" fmla="*/ 5931659 w 5931659"/>
              <a:gd name="connsiteY2" fmla="*/ 6871452 h 6871452"/>
              <a:gd name="connsiteX3" fmla="*/ 1302090 w 5931659"/>
              <a:gd name="connsiteY3" fmla="*/ 6871452 h 6871452"/>
              <a:gd name="connsiteX4" fmla="*/ 1257860 w 5931659"/>
              <a:gd name="connsiteY4" fmla="*/ 6820098 h 6871452"/>
              <a:gd name="connsiteX5" fmla="*/ 456609 w 5931659"/>
              <a:gd name="connsiteY5" fmla="*/ 1965059 h 6871452"/>
              <a:gd name="connsiteX6" fmla="*/ 2356353 w 5931659"/>
              <a:gd name="connsiteY6" fmla="*/ 42030 h 6871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31659" h="6871452">
                <a:moveTo>
                  <a:pt x="2429503" y="0"/>
                </a:moveTo>
                <a:lnTo>
                  <a:pt x="5931659" y="0"/>
                </a:lnTo>
                <a:lnTo>
                  <a:pt x="5931659" y="6871452"/>
                </a:lnTo>
                <a:lnTo>
                  <a:pt x="1302090" y="6871452"/>
                </a:lnTo>
                <a:lnTo>
                  <a:pt x="1257860" y="6820098"/>
                </a:lnTo>
                <a:cubicBezTo>
                  <a:pt x="121068" y="5395213"/>
                  <a:pt x="-469022" y="3541076"/>
                  <a:pt x="456609" y="1965059"/>
                </a:cubicBezTo>
                <a:cubicBezTo>
                  <a:pt x="919425" y="1178905"/>
                  <a:pt x="1583566" y="524859"/>
                  <a:pt x="2356353" y="42030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17C30F0-5A38-4B60-B632-3AF7C2780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33528" y="-3116"/>
            <a:ext cx="6766974" cy="6864232"/>
          </a:xfrm>
          <a:custGeom>
            <a:avLst/>
            <a:gdLst>
              <a:gd name="connsiteX0" fmla="*/ 2135088 w 6766974"/>
              <a:gd name="connsiteY0" fmla="*/ 0 h 6864232"/>
              <a:gd name="connsiteX1" fmla="*/ 6766974 w 6766974"/>
              <a:gd name="connsiteY1" fmla="*/ 0 h 6864232"/>
              <a:gd name="connsiteX2" fmla="*/ 6766974 w 6766974"/>
              <a:gd name="connsiteY2" fmla="*/ 6864232 h 6864232"/>
              <a:gd name="connsiteX3" fmla="*/ 1128977 w 6766974"/>
              <a:gd name="connsiteY3" fmla="*/ 6864232 h 6864232"/>
              <a:gd name="connsiteX4" fmla="*/ 1004776 w 6766974"/>
              <a:gd name="connsiteY4" fmla="*/ 6687663 h 6864232"/>
              <a:gd name="connsiteX5" fmla="*/ 709736 w 6766974"/>
              <a:gd name="connsiteY5" fmla="*/ 1521351 h 6864232"/>
              <a:gd name="connsiteX6" fmla="*/ 1896284 w 6766974"/>
              <a:gd name="connsiteY6" fmla="*/ 197391 h 686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66974" h="6864232">
                <a:moveTo>
                  <a:pt x="2135088" y="0"/>
                </a:moveTo>
                <a:lnTo>
                  <a:pt x="6766974" y="0"/>
                </a:lnTo>
                <a:lnTo>
                  <a:pt x="6766974" y="6864232"/>
                </a:lnTo>
                <a:lnTo>
                  <a:pt x="1128977" y="6864232"/>
                </a:lnTo>
                <a:lnTo>
                  <a:pt x="1004776" y="6687663"/>
                </a:lnTo>
                <a:cubicBezTo>
                  <a:pt x="-54053" y="5122098"/>
                  <a:pt x="-463081" y="3202457"/>
                  <a:pt x="709736" y="1521351"/>
                </a:cubicBezTo>
                <a:cubicBezTo>
                  <a:pt x="1045443" y="1039181"/>
                  <a:pt x="1446565" y="592246"/>
                  <a:pt x="1896284" y="197391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200CBA5-3F2B-4AAC-9F86-99AFECC19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36" y="0"/>
            <a:ext cx="5238864" cy="6858000"/>
          </a:xfrm>
          <a:custGeom>
            <a:avLst/>
            <a:gdLst>
              <a:gd name="connsiteX0" fmla="*/ 2829115 w 5238864"/>
              <a:gd name="connsiteY0" fmla="*/ 0 h 6864726"/>
              <a:gd name="connsiteX1" fmla="*/ 5238864 w 5238864"/>
              <a:gd name="connsiteY1" fmla="*/ 0 h 6864726"/>
              <a:gd name="connsiteX2" fmla="*/ 5238864 w 5238864"/>
              <a:gd name="connsiteY2" fmla="*/ 6864726 h 6864726"/>
              <a:gd name="connsiteX3" fmla="*/ 1518091 w 5238864"/>
              <a:gd name="connsiteY3" fmla="*/ 6864726 h 6864726"/>
              <a:gd name="connsiteX4" fmla="*/ 1435414 w 5238864"/>
              <a:gd name="connsiteY4" fmla="*/ 6778879 h 6864726"/>
              <a:gd name="connsiteX5" fmla="*/ 406006 w 5238864"/>
              <a:gd name="connsiteY5" fmla="*/ 2093910 h 6864726"/>
              <a:gd name="connsiteX6" fmla="*/ 2559142 w 5238864"/>
              <a:gd name="connsiteY6" fmla="*/ 124487 h 6864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38864" h="6864726">
                <a:moveTo>
                  <a:pt x="2829115" y="0"/>
                </a:moveTo>
                <a:lnTo>
                  <a:pt x="5238864" y="0"/>
                </a:lnTo>
                <a:lnTo>
                  <a:pt x="5238864" y="6864726"/>
                </a:lnTo>
                <a:lnTo>
                  <a:pt x="1518091" y="6864726"/>
                </a:lnTo>
                <a:lnTo>
                  <a:pt x="1435414" y="6778879"/>
                </a:lnTo>
                <a:cubicBezTo>
                  <a:pt x="226066" y="5476104"/>
                  <a:pt x="-499346" y="3635393"/>
                  <a:pt x="406006" y="2093910"/>
                </a:cubicBezTo>
                <a:cubicBezTo>
                  <a:pt x="907547" y="1241972"/>
                  <a:pt x="1674986" y="564513"/>
                  <a:pt x="2559142" y="12448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AA1A99-57BF-CECE-F51F-10E24C2D6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6385" y="1134140"/>
            <a:ext cx="5159656" cy="4589717"/>
          </a:xfrm>
        </p:spPr>
        <p:txBody>
          <a:bodyPr>
            <a:normAutofit/>
          </a:bodyPr>
          <a:lstStyle/>
          <a:p>
            <a:pPr algn="l"/>
            <a:r>
              <a:rPr lang="en-US" sz="4800" dirty="0"/>
              <a:t>Long Term Future – Hive Autonomy</a:t>
            </a:r>
          </a:p>
        </p:txBody>
      </p:sp>
      <p:pic>
        <p:nvPicPr>
          <p:cNvPr id="3074" name="Picture 2" descr="Self-Driving Cars Explained: Everything You Need To Know - History-Computer">
            <a:extLst>
              <a:ext uri="{FF2B5EF4-FFF2-40B4-BE49-F238E27FC236}">
                <a16:creationId xmlns:a16="http://schemas.microsoft.com/office/drawing/2014/main" id="{52D93258-9F29-304C-9EFC-E4D5226E59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041" y="1677424"/>
            <a:ext cx="6704262" cy="3503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2279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B5B1418-096A-8F99-A668-BAD55D002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A4BABB65-7E26-B069-7DB9-B7B084DBD1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39185360"/>
              </p:ext>
            </p:extLst>
          </p:nvPr>
        </p:nvGraphicFramePr>
        <p:xfrm>
          <a:off x="4844422" y="811833"/>
          <a:ext cx="6910172" cy="48474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59879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DB7353-7D7A-431B-A5B6-A3845E6F2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9E8D15D6-6183-4BE1-A315-C7EC9C1A5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82A253FA-4E60-4B4D-94B0-93ECFCF30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1B39AD1-11BD-457B-822C-A873607F4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CC286005-78D5-4BE4-AA8B-75CDC07E7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09E4A22D-7E83-4F24-97FE-931A93CAC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4351E96B-8DD4-4D5E-A9F0-C47F5F337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BFF78610-2475-4756-9EC8-5DA7D8902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C7ACAE44-681D-4CBC-B2AB-E5131DF5A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CA22E4A0-73AA-4722-9C16-F3AF9A33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B36E626-EBEB-41C0-B224-8DB049DB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D603DEC5-BED4-4DB6-A253-F61CC3674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86AE9DE6-CA9A-479B-A0FB-0E1BAC7A6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6CB8DC8-E75F-4574-A290-AAB7031BE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1CA657E1-3A52-4C23-AA47-EBB2D5C41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ED4F701B-2A93-464F-A673-54EED5C4C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9977C34F-F6C9-4749-B201-7B928802D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3A913E6B-DBE9-4291-A34C-36069ECB8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D415C04-AB5C-4B76-9E49-EEBAEE64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51FDC11-E872-4EAE-A597-822F9FE17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B24766B-81CA-44C7-BF11-77A12BA4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A2F9962-DEB8-461C-8B4C-C0ED0D8A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C0672E08-EB09-4B8E-8522-24BBC2CF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447AB64-F3EC-4A1F-BFD4-F0F9DB3DA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91A9185-A7D5-460B-98BC-0BF2EBD3E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8AFC1764-6516-4F77-BF30-B8ADB3C9F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FCAFF9F9-F806-47EC-BCAC-9921E719F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09D92491-36BD-4861-BA54-DD88E6089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23740E15-AB86-4E5C-A137-07E0DDC03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BE097852-1F54-4EF0-A1BE-561272FCD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5C2DF1F9-21CC-430E-84C8-356C73C6F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7F11B45B-3EDE-4B6A-903B-0AE6E9DD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7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F77FDDC5-477E-420D-B98F-42ABA2477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A92C0474-B573-45C5-84C5-194CE1715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2FBC62F8-64D0-4025-99AE-A04E291D9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7632F945-80B5-4575-A538-29495BF8F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5562CC17-43D4-4E57-AE08-83952EE59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E1D78CFE-04CA-4101-AFCF-196940B2D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41F2A149-A64E-4690-B049-18C156A8E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D9313C72-D62D-4416-A6AE-7EB7D6B54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77B03BEA-76E5-4ECB-B9BB-D89D27509E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6AF6BECE-416D-4C3A-AD6F-68B08F3CA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B9197E2A-A098-480D-A2A6-3F3B889ED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5A493EDB-6C9E-483F-86A6-0F473E590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AB58A0C-173A-7F44-E0F1-D8067B20C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7374" y="1263404"/>
            <a:ext cx="8247189" cy="3115075"/>
          </a:xfrm>
        </p:spPr>
        <p:txBody>
          <a:bodyPr vert="horz" lIns="228600" tIns="228600" rIns="228600" bIns="0" rtlCol="0" anchor="b">
            <a:normAutofit/>
          </a:bodyPr>
          <a:lstStyle/>
          <a:p>
            <a:pPr algn="l">
              <a:lnSpc>
                <a:spcPct val="80000"/>
              </a:lnSpc>
            </a:pPr>
            <a:r>
              <a:rPr lang="en-US" sz="7200" dirty="0">
                <a:solidFill>
                  <a:schemeClr val="accent1"/>
                </a:solidFill>
              </a:rPr>
              <a:t>Road Users of Today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A3B342-B76D-782B-7F25-6316FC00EC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7374" y="4560432"/>
            <a:ext cx="8300202" cy="1228171"/>
          </a:xfrm>
        </p:spPr>
        <p:txBody>
          <a:bodyPr vert="horz" lIns="91440" tIns="0" rIns="91440" bIns="45720" rtlCol="0"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sz="2400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3F39476B-1A6D-47CB-AC7A-FB87EF00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490253" y="3276595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04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49CF3-8012-2D17-7F96-2286E05CE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Background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430A014-C026-A960-5426-6DD52952C7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8" name="Picture 8" descr="Google's self-driving car sees traffic">
            <a:extLst>
              <a:ext uri="{FF2B5EF4-FFF2-40B4-BE49-F238E27FC236}">
                <a16:creationId xmlns:a16="http://schemas.microsoft.com/office/drawing/2014/main" id="{9FF3F26D-C649-92D1-4EE2-C7865136A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8447" y="1674897"/>
            <a:ext cx="6337300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2120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DB7353-7D7A-431B-A5B6-A3845E6F2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9E8D15D6-6183-4BE1-A315-C7EC9C1A5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82A253FA-4E60-4B4D-94B0-93ECFCF30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1B39AD1-11BD-457B-822C-A873607F4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CC286005-78D5-4BE4-AA8B-75CDC07E7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09E4A22D-7E83-4F24-97FE-931A93CAC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4351E96B-8DD4-4D5E-A9F0-C47F5F337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BFF78610-2475-4756-9EC8-5DA7D8902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C7ACAE44-681D-4CBC-B2AB-E5131DF5A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CA22E4A0-73AA-4722-9C16-F3AF9A33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B36E626-EBEB-41C0-B224-8DB049DB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D603DEC5-BED4-4DB6-A253-F61CC3674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86AE9DE6-CA9A-479B-A0FB-0E1BAC7A6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6CB8DC8-E75F-4574-A290-AAB7031BE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1CA657E1-3A52-4C23-AA47-EBB2D5C41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ED4F701B-2A93-464F-A673-54EED5C4C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9977C34F-F6C9-4749-B201-7B928802D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3A913E6B-DBE9-4291-A34C-36069ECB8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D415C04-AB5C-4B76-9E49-EEBAEE64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51FDC11-E872-4EAE-A597-822F9FE17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B24766B-81CA-44C7-BF11-77A12BA4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A2F9962-DEB8-461C-8B4C-C0ED0D8A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C0672E08-EB09-4B8E-8522-24BBC2CF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447AB64-F3EC-4A1F-BFD4-F0F9DB3DA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91A9185-A7D5-460B-98BC-0BF2EBD3E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8AFC1764-6516-4F77-BF30-B8ADB3C9F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FCAFF9F9-F806-47EC-BCAC-9921E719F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09D92491-36BD-4861-BA54-DD88E6089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23740E15-AB86-4E5C-A137-07E0DDC03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BE097852-1F54-4EF0-A1BE-561272FCD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5C2DF1F9-21CC-430E-84C8-356C73C6F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7F11B45B-3EDE-4B6A-903B-0AE6E9DD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7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F77FDDC5-477E-420D-B98F-42ABA2477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A92C0474-B573-45C5-84C5-194CE1715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2FBC62F8-64D0-4025-99AE-A04E291D9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7632F945-80B5-4575-A538-29495BF8F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5562CC17-43D4-4E57-AE08-83952EE59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E1D78CFE-04CA-4101-AFCF-196940B2D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41F2A149-A64E-4690-B049-18C156A8E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D9313C72-D62D-4416-A6AE-7EB7D6B54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77B03BEA-76E5-4ECB-B9BB-D89D27509E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6AF6BECE-416D-4C3A-AD6F-68B08F3CA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B9197E2A-A098-480D-A2A6-3F3B889ED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5A493EDB-6C9E-483F-86A6-0F473E590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AB58A0C-173A-7F44-E0F1-D8067B20C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7374" y="1263404"/>
            <a:ext cx="8247189" cy="3115075"/>
          </a:xfrm>
        </p:spPr>
        <p:txBody>
          <a:bodyPr vert="horz" lIns="228600" tIns="228600" rIns="228600" bIns="0" rtlCol="0" anchor="b">
            <a:normAutofit/>
          </a:bodyPr>
          <a:lstStyle/>
          <a:p>
            <a:pPr algn="l">
              <a:lnSpc>
                <a:spcPct val="80000"/>
              </a:lnSpc>
            </a:pPr>
            <a:r>
              <a:rPr lang="en-US" sz="7200" dirty="0">
                <a:solidFill>
                  <a:schemeClr val="accent1"/>
                </a:solidFill>
              </a:rPr>
              <a:t>Road Users of Today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A3B342-B76D-782B-7F25-6316FC00EC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7374" y="4560432"/>
            <a:ext cx="8300202" cy="1228171"/>
          </a:xfrm>
        </p:spPr>
        <p:txBody>
          <a:bodyPr vert="horz" lIns="91440" tIns="0" rIns="91440" bIns="45720" rtlCol="0"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sz="2400" dirty="0">
                <a:solidFill>
                  <a:schemeClr val="tx1"/>
                </a:solidFill>
              </a:rPr>
              <a:t>Road Users and Dynamic Environments</a:t>
            </a:r>
          </a:p>
        </p:txBody>
      </p: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3F39476B-1A6D-47CB-AC7A-FB87EF00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490253" y="3276595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356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49CF3-8012-2D17-7F96-2286E05CE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 Users &amp; Dynamic Environments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247D7DD-5498-BA19-B892-E1767C3AE4D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8100" y="1507311"/>
            <a:ext cx="6281738" cy="3840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588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49CF3-8012-2D17-7F96-2286E05CE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 Users &amp; Dynamic Environments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A777072-BAAF-BE3C-3490-8DF9EB5624E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8100" y="1660674"/>
            <a:ext cx="6281738" cy="3533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5808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DB7353-7D7A-431B-A5B6-A3845E6F2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9E8D15D6-6183-4BE1-A315-C7EC9C1A5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82A253FA-4E60-4B4D-94B0-93ECFCF30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1B39AD1-11BD-457B-822C-A873607F4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CC286005-78D5-4BE4-AA8B-75CDC07E7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09E4A22D-7E83-4F24-97FE-931A93CAC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4351E96B-8DD4-4D5E-A9F0-C47F5F337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BFF78610-2475-4756-9EC8-5DA7D8902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C7ACAE44-681D-4CBC-B2AB-E5131DF5A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CA22E4A0-73AA-4722-9C16-F3AF9A33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B36E626-EBEB-41C0-B224-8DB049DB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D603DEC5-BED4-4DB6-A253-F61CC3674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86AE9DE6-CA9A-479B-A0FB-0E1BAC7A6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6CB8DC8-E75F-4574-A290-AAB7031BE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1CA657E1-3A52-4C23-AA47-EBB2D5C41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ED4F701B-2A93-464F-A673-54EED5C4C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9977C34F-F6C9-4749-B201-7B928802D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3A913E6B-DBE9-4291-A34C-36069ECB8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D415C04-AB5C-4B76-9E49-EEBAEE64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51FDC11-E872-4EAE-A597-822F9FE17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B24766B-81CA-44C7-BF11-77A12BA4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A2F9962-DEB8-461C-8B4C-C0ED0D8A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C0672E08-EB09-4B8E-8522-24BBC2CF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447AB64-F3EC-4A1F-BFD4-F0F9DB3DA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91A9185-A7D5-460B-98BC-0BF2EBD3E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8AFC1764-6516-4F77-BF30-B8ADB3C9F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FCAFF9F9-F806-47EC-BCAC-9921E719F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09D92491-36BD-4861-BA54-DD88E6089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23740E15-AB86-4E5C-A137-07E0DDC03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BE097852-1F54-4EF0-A1BE-561272FCD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5C2DF1F9-21CC-430E-84C8-356C73C6F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7F11B45B-3EDE-4B6A-903B-0AE6E9DD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7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F77FDDC5-477E-420D-B98F-42ABA2477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A92C0474-B573-45C5-84C5-194CE1715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2FBC62F8-64D0-4025-99AE-A04E291D9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7632F945-80B5-4575-A538-29495BF8F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5562CC17-43D4-4E57-AE08-83952EE59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E1D78CFE-04CA-4101-AFCF-196940B2D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41F2A149-A64E-4690-B049-18C156A8E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D9313C72-D62D-4416-A6AE-7EB7D6B54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77B03BEA-76E5-4ECB-B9BB-D89D27509E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6AF6BECE-416D-4C3A-AD6F-68B08F3CA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B9197E2A-A098-480D-A2A6-3F3B889ED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5A493EDB-6C9E-483F-86A6-0F473E590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AB58A0C-173A-7F44-E0F1-D8067B20C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7374" y="1263404"/>
            <a:ext cx="8247189" cy="3115075"/>
          </a:xfrm>
        </p:spPr>
        <p:txBody>
          <a:bodyPr vert="horz" lIns="228600" tIns="228600" rIns="228600" bIns="0" rtlCol="0" anchor="b">
            <a:normAutofit/>
          </a:bodyPr>
          <a:lstStyle/>
          <a:p>
            <a:pPr algn="l">
              <a:lnSpc>
                <a:spcPct val="80000"/>
              </a:lnSpc>
            </a:pPr>
            <a:r>
              <a:rPr lang="en-US" sz="7200" dirty="0">
                <a:solidFill>
                  <a:schemeClr val="accent1"/>
                </a:solidFill>
              </a:rPr>
              <a:t>Road Users of Tomorrow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A3B342-B76D-782B-7F25-6316FC00EC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7374" y="4560432"/>
            <a:ext cx="8300202" cy="1228171"/>
          </a:xfrm>
        </p:spPr>
        <p:txBody>
          <a:bodyPr vert="horz" lIns="91440" tIns="0" rIns="91440" bIns="45720" rtlCol="0"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sz="2400" dirty="0">
                <a:solidFill>
                  <a:schemeClr val="tx1"/>
                </a:solidFill>
              </a:rPr>
              <a:t>Short Term Future</a:t>
            </a:r>
          </a:p>
        </p:txBody>
      </p: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3F39476B-1A6D-47CB-AC7A-FB87EF00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490253" y="3276595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649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7">
            <a:extLst>
              <a:ext uri="{FF2B5EF4-FFF2-40B4-BE49-F238E27FC236}">
                <a16:creationId xmlns:a16="http://schemas.microsoft.com/office/drawing/2014/main" id="{F3C5918A-1DC5-4CF3-AA27-00AA3088A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: Shape 9">
            <a:extLst>
              <a:ext uri="{FF2B5EF4-FFF2-40B4-BE49-F238E27FC236}">
                <a16:creationId xmlns:a16="http://schemas.microsoft.com/office/drawing/2014/main" id="{B786683A-6FD6-4BF7-B3B0-DC39767739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274788" y="-15796"/>
            <a:ext cx="7911916" cy="6889592"/>
          </a:xfrm>
          <a:custGeom>
            <a:avLst/>
            <a:gdLst>
              <a:gd name="connsiteX0" fmla="*/ 1144064 w 7911916"/>
              <a:gd name="connsiteY0" fmla="*/ 0 h 6889592"/>
              <a:gd name="connsiteX1" fmla="*/ 7911916 w 7911916"/>
              <a:gd name="connsiteY1" fmla="*/ 0 h 6889592"/>
              <a:gd name="connsiteX2" fmla="*/ 7911916 w 7911916"/>
              <a:gd name="connsiteY2" fmla="*/ 6889592 h 6889592"/>
              <a:gd name="connsiteX3" fmla="*/ 1282780 w 7911916"/>
              <a:gd name="connsiteY3" fmla="*/ 6889592 h 6889592"/>
              <a:gd name="connsiteX4" fmla="*/ 1021588 w 7911916"/>
              <a:gd name="connsiteY4" fmla="*/ 6461391 h 6889592"/>
              <a:gd name="connsiteX5" fmla="*/ 841264 w 7911916"/>
              <a:gd name="connsiteY5" fmla="*/ 370936 h 6889592"/>
              <a:gd name="connsiteX6" fmla="*/ 1119707 w 7911916"/>
              <a:gd name="connsiteY6" fmla="*/ 26053 h 6889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11916" h="6889592">
                <a:moveTo>
                  <a:pt x="1144064" y="0"/>
                </a:moveTo>
                <a:lnTo>
                  <a:pt x="7911916" y="0"/>
                </a:lnTo>
                <a:lnTo>
                  <a:pt x="7911916" y="6889592"/>
                </a:lnTo>
                <a:lnTo>
                  <a:pt x="1282780" y="6889592"/>
                </a:lnTo>
                <a:lnTo>
                  <a:pt x="1021588" y="6461391"/>
                </a:lnTo>
                <a:cubicBezTo>
                  <a:pt x="-73086" y="4533675"/>
                  <a:pt x="-509682" y="2192905"/>
                  <a:pt x="841264" y="370936"/>
                </a:cubicBezTo>
                <a:cubicBezTo>
                  <a:pt x="928899" y="253509"/>
                  <a:pt x="1021859" y="138477"/>
                  <a:pt x="1119707" y="26053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5169E50-59FB-4AEE-B61D-44A882A4C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249750" y="-6726"/>
            <a:ext cx="5931659" cy="6871452"/>
          </a:xfrm>
          <a:custGeom>
            <a:avLst/>
            <a:gdLst>
              <a:gd name="connsiteX0" fmla="*/ 2429503 w 5931659"/>
              <a:gd name="connsiteY0" fmla="*/ 0 h 6871452"/>
              <a:gd name="connsiteX1" fmla="*/ 5931659 w 5931659"/>
              <a:gd name="connsiteY1" fmla="*/ 0 h 6871452"/>
              <a:gd name="connsiteX2" fmla="*/ 5931659 w 5931659"/>
              <a:gd name="connsiteY2" fmla="*/ 6871452 h 6871452"/>
              <a:gd name="connsiteX3" fmla="*/ 1302090 w 5931659"/>
              <a:gd name="connsiteY3" fmla="*/ 6871452 h 6871452"/>
              <a:gd name="connsiteX4" fmla="*/ 1257860 w 5931659"/>
              <a:gd name="connsiteY4" fmla="*/ 6820098 h 6871452"/>
              <a:gd name="connsiteX5" fmla="*/ 456609 w 5931659"/>
              <a:gd name="connsiteY5" fmla="*/ 1965059 h 6871452"/>
              <a:gd name="connsiteX6" fmla="*/ 2356353 w 5931659"/>
              <a:gd name="connsiteY6" fmla="*/ 42030 h 6871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31659" h="6871452">
                <a:moveTo>
                  <a:pt x="2429503" y="0"/>
                </a:moveTo>
                <a:lnTo>
                  <a:pt x="5931659" y="0"/>
                </a:lnTo>
                <a:lnTo>
                  <a:pt x="5931659" y="6871452"/>
                </a:lnTo>
                <a:lnTo>
                  <a:pt x="1302090" y="6871452"/>
                </a:lnTo>
                <a:lnTo>
                  <a:pt x="1257860" y="6820098"/>
                </a:lnTo>
                <a:cubicBezTo>
                  <a:pt x="121068" y="5395213"/>
                  <a:pt x="-469022" y="3541076"/>
                  <a:pt x="456609" y="1965059"/>
                </a:cubicBezTo>
                <a:cubicBezTo>
                  <a:pt x="919425" y="1178905"/>
                  <a:pt x="1583566" y="524859"/>
                  <a:pt x="2356353" y="42030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17C30F0-5A38-4B60-B632-3AF7C2780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33528" y="-3116"/>
            <a:ext cx="6766974" cy="6864232"/>
          </a:xfrm>
          <a:custGeom>
            <a:avLst/>
            <a:gdLst>
              <a:gd name="connsiteX0" fmla="*/ 2135088 w 6766974"/>
              <a:gd name="connsiteY0" fmla="*/ 0 h 6864232"/>
              <a:gd name="connsiteX1" fmla="*/ 6766974 w 6766974"/>
              <a:gd name="connsiteY1" fmla="*/ 0 h 6864232"/>
              <a:gd name="connsiteX2" fmla="*/ 6766974 w 6766974"/>
              <a:gd name="connsiteY2" fmla="*/ 6864232 h 6864232"/>
              <a:gd name="connsiteX3" fmla="*/ 1128977 w 6766974"/>
              <a:gd name="connsiteY3" fmla="*/ 6864232 h 6864232"/>
              <a:gd name="connsiteX4" fmla="*/ 1004776 w 6766974"/>
              <a:gd name="connsiteY4" fmla="*/ 6687663 h 6864232"/>
              <a:gd name="connsiteX5" fmla="*/ 709736 w 6766974"/>
              <a:gd name="connsiteY5" fmla="*/ 1521351 h 6864232"/>
              <a:gd name="connsiteX6" fmla="*/ 1896284 w 6766974"/>
              <a:gd name="connsiteY6" fmla="*/ 197391 h 686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66974" h="6864232">
                <a:moveTo>
                  <a:pt x="2135088" y="0"/>
                </a:moveTo>
                <a:lnTo>
                  <a:pt x="6766974" y="0"/>
                </a:lnTo>
                <a:lnTo>
                  <a:pt x="6766974" y="6864232"/>
                </a:lnTo>
                <a:lnTo>
                  <a:pt x="1128977" y="6864232"/>
                </a:lnTo>
                <a:lnTo>
                  <a:pt x="1004776" y="6687663"/>
                </a:lnTo>
                <a:cubicBezTo>
                  <a:pt x="-54053" y="5122098"/>
                  <a:pt x="-463081" y="3202457"/>
                  <a:pt x="709736" y="1521351"/>
                </a:cubicBezTo>
                <a:cubicBezTo>
                  <a:pt x="1045443" y="1039181"/>
                  <a:pt x="1446565" y="592246"/>
                  <a:pt x="1896284" y="197391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200CBA5-3F2B-4AAC-9F86-99AFECC19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36" y="0"/>
            <a:ext cx="5238864" cy="6858000"/>
          </a:xfrm>
          <a:custGeom>
            <a:avLst/>
            <a:gdLst>
              <a:gd name="connsiteX0" fmla="*/ 2829115 w 5238864"/>
              <a:gd name="connsiteY0" fmla="*/ 0 h 6864726"/>
              <a:gd name="connsiteX1" fmla="*/ 5238864 w 5238864"/>
              <a:gd name="connsiteY1" fmla="*/ 0 h 6864726"/>
              <a:gd name="connsiteX2" fmla="*/ 5238864 w 5238864"/>
              <a:gd name="connsiteY2" fmla="*/ 6864726 h 6864726"/>
              <a:gd name="connsiteX3" fmla="*/ 1518091 w 5238864"/>
              <a:gd name="connsiteY3" fmla="*/ 6864726 h 6864726"/>
              <a:gd name="connsiteX4" fmla="*/ 1435414 w 5238864"/>
              <a:gd name="connsiteY4" fmla="*/ 6778879 h 6864726"/>
              <a:gd name="connsiteX5" fmla="*/ 406006 w 5238864"/>
              <a:gd name="connsiteY5" fmla="*/ 2093910 h 6864726"/>
              <a:gd name="connsiteX6" fmla="*/ 2559142 w 5238864"/>
              <a:gd name="connsiteY6" fmla="*/ 124487 h 6864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38864" h="6864726">
                <a:moveTo>
                  <a:pt x="2829115" y="0"/>
                </a:moveTo>
                <a:lnTo>
                  <a:pt x="5238864" y="0"/>
                </a:lnTo>
                <a:lnTo>
                  <a:pt x="5238864" y="6864726"/>
                </a:lnTo>
                <a:lnTo>
                  <a:pt x="1518091" y="6864726"/>
                </a:lnTo>
                <a:lnTo>
                  <a:pt x="1435414" y="6778879"/>
                </a:lnTo>
                <a:cubicBezTo>
                  <a:pt x="226066" y="5476104"/>
                  <a:pt x="-499346" y="3635393"/>
                  <a:pt x="406006" y="2093910"/>
                </a:cubicBezTo>
                <a:cubicBezTo>
                  <a:pt x="907547" y="1241972"/>
                  <a:pt x="1674986" y="564513"/>
                  <a:pt x="2559142" y="12448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AA1A99-57BF-CECE-F51F-10E24C2D6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4928" y="1124998"/>
            <a:ext cx="3456122" cy="4589717"/>
          </a:xfrm>
        </p:spPr>
        <p:txBody>
          <a:bodyPr>
            <a:normAutofit/>
          </a:bodyPr>
          <a:lstStyle/>
          <a:p>
            <a:pPr algn="l"/>
            <a:r>
              <a:rPr lang="en-US" sz="4800" dirty="0"/>
              <a:t>Short Term Future – V2V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0A83358-FFE1-4F9A-6477-90458055594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137" y="1704741"/>
            <a:ext cx="6121629" cy="3448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0729609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{C2E9A36B-5D5F-6F45-BC52-25EFF5927B79}tf16401369</Template>
  <TotalTime>221</TotalTime>
  <Words>79</Words>
  <Application>Microsoft Macintosh PowerPoint</Application>
  <PresentationFormat>Widescreen</PresentationFormat>
  <Paragraphs>23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Calibri Light</vt:lpstr>
      <vt:lpstr>Rockwell</vt:lpstr>
      <vt:lpstr>Wingdings</vt:lpstr>
      <vt:lpstr>Atlas</vt:lpstr>
      <vt:lpstr>Other Road Users</vt:lpstr>
      <vt:lpstr>Contents</vt:lpstr>
      <vt:lpstr>Road Users of Today</vt:lpstr>
      <vt:lpstr>Background</vt:lpstr>
      <vt:lpstr>Road Users of Today</vt:lpstr>
      <vt:lpstr>Road Users &amp; Dynamic Environments</vt:lpstr>
      <vt:lpstr>Road Users &amp; Dynamic Environments</vt:lpstr>
      <vt:lpstr>Road Users of Tomorrow</vt:lpstr>
      <vt:lpstr>Short Term Future – V2V</vt:lpstr>
      <vt:lpstr>Road Users of Tomorrow</vt:lpstr>
      <vt:lpstr>Long Term Future – Hive Autonomy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Leo Camacho Pelaez</cp:lastModifiedBy>
  <cp:revision>5</cp:revision>
  <dcterms:created xsi:type="dcterms:W3CDTF">2022-11-14T16:53:00Z</dcterms:created>
  <dcterms:modified xsi:type="dcterms:W3CDTF">2022-11-15T18:08:35Z</dcterms:modified>
</cp:coreProperties>
</file>

<file path=docProps/thumbnail.jpeg>
</file>